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7657" y="1021516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我有朋友至寶貝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 Friend So Precious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25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祂知我怎樣愛祂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chai goa 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知我愛祂是真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Chai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 knows how much I love Him,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Knows that my love is true;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512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8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論祂愛我的大仁愛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e   toa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口舌未講至盡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Chhui-chih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chin.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of His love that cares for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tongue ne’er can construe</a:t>
            </a:r>
          </a:p>
        </p:txBody>
      </p:sp>
    </p:spTree>
    <p:extLst>
      <p:ext uri="{BB962C8B-B14F-4D97-AF65-F5344CB8AC3E}">
        <p14:creationId xmlns:p14="http://schemas.microsoft.com/office/powerpoint/2010/main" val="3448527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65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長長久久永永的愛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Tng-tng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愈久愈更充滿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 everlasting love is His,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grows as days go by;</a:t>
            </a:r>
          </a:p>
        </p:txBody>
      </p:sp>
    </p:spTree>
    <p:extLst>
      <p:ext uri="{BB962C8B-B14F-4D97-AF65-F5344CB8AC3E}">
        <p14:creationId xmlns:p14="http://schemas.microsoft.com/office/powerpoint/2010/main" val="34816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0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如此時時相親愛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是主與我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Si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our bonds grow stronger,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and I.</a:t>
            </a:r>
          </a:p>
        </p:txBody>
      </p:sp>
    </p:spTree>
    <p:extLst>
      <p:ext uri="{BB962C8B-B14F-4D97-AF65-F5344CB8AC3E}">
        <p14:creationId xmlns:p14="http://schemas.microsoft.com/office/powerpoint/2010/main" val="648648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26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我有憂悶或歡喜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Goa  u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bun   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立即對祂來講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Liam-pi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sadness or in gladness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tell it all to Him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12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835" y="300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或是平安或是歡喜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  a-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也要對祂來講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Whether in peace or happiness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Again I go to Him.</a:t>
            </a:r>
          </a:p>
        </p:txBody>
      </p:sp>
    </p:spTree>
    <p:extLst>
      <p:ext uri="{BB962C8B-B14F-4D97-AF65-F5344CB8AC3E}">
        <p14:creationId xmlns:p14="http://schemas.microsoft.com/office/powerpoint/2010/main" val="3248899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3168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我所當做從祂指示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 I 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無論怎樣服勞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chai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What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e’er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do I seek His will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cost be ne’er so high;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4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590" y="28878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如此相與在講話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是主與我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Si 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we talk together,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and I.</a:t>
            </a:r>
          </a:p>
        </p:txBody>
      </p:sp>
    </p:spTree>
    <p:extLst>
      <p:ext uri="{BB962C8B-B14F-4D97-AF65-F5344CB8AC3E}">
        <p14:creationId xmlns:p14="http://schemas.microsoft.com/office/powerpoint/2010/main" val="1575617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714" y="177866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祂知我心的所愛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I  chai goa sim  e    so-  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是導罪人歸祂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Si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knows how I am longing,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Some weary soul to win,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900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634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所以叫我四處傳播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So-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福音救人道理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He bids me go, and speak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loving word for him;</a:t>
            </a:r>
          </a:p>
        </p:txBody>
      </p:sp>
    </p:spTree>
    <p:extLst>
      <p:ext uri="{BB962C8B-B14F-4D97-AF65-F5344CB8AC3E}">
        <p14:creationId xmlns:p14="http://schemas.microsoft.com/office/powerpoint/2010/main" val="255254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2070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我有朋友至寶貝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 Peng-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真正與我至親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 have a friend so precious,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very dear to me.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288784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祂釘十架流出寶血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lau-chhut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替人擔當罪過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bids me tell His wondrous love,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why He came to die;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93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9256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如此相與在做工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是主與我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Si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we work together,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and I.</a:t>
            </a:r>
          </a:p>
        </p:txBody>
      </p:sp>
    </p:spTree>
    <p:extLst>
      <p:ext uri="{BB962C8B-B14F-4D97-AF65-F5344CB8AC3E}">
        <p14:creationId xmlns:p14="http://schemas.microsoft.com/office/powerpoint/2010/main" val="438300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701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祂的愛我極大無比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盡在溫柔憐憫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Chin-chai  un-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bin.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loves me with such tender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loves so faithfully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101" y="32265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與祂分開我當不住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pun-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tong-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真愛與祂近倚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Chin  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could not live apart from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love to feel Him nigh,</a:t>
            </a:r>
          </a:p>
        </p:txBody>
      </p:sp>
    </p:spTree>
    <p:extLst>
      <p:ext uri="{BB962C8B-B14F-4D97-AF65-F5344CB8AC3E}">
        <p14:creationId xmlns:p14="http://schemas.microsoft.com/office/powerpoint/2010/main" val="42542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367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如此相與在居住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是主與我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Si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we dwell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and I.</a:t>
            </a:r>
          </a:p>
        </p:txBody>
      </p:sp>
    </p:spTree>
    <p:extLst>
      <p:ext uri="{BB962C8B-B14F-4D97-AF65-F5344CB8AC3E}">
        <p14:creationId xmlns:p14="http://schemas.microsoft.com/office/powerpoint/2010/main" val="78058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492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我真軟弱快困倦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chin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ia-sian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祂知我不中用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chai goa put-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Sometimes I’m faint and weary,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knows that I am weak,</a:t>
            </a:r>
          </a:p>
        </p:txBody>
      </p:sp>
    </p:spTree>
    <p:extLst>
      <p:ext uri="{BB962C8B-B14F-4D97-AF65-F5344CB8AC3E}">
        <p14:creationId xmlns:p14="http://schemas.microsoft.com/office/powerpoint/2010/main" val="85915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7301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所以叫我當倚靠祂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So-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由祂得着力量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 tit-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as He bids me lean on Him,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help I gladly seek;</a:t>
            </a:r>
          </a:p>
        </p:txBody>
      </p:sp>
    </p:spTree>
    <p:extLst>
      <p:ext uri="{BB962C8B-B14F-4D97-AF65-F5344CB8AC3E}">
        <p14:creationId xmlns:p14="http://schemas.microsoft.com/office/powerpoint/2010/main" val="1727655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701" y="32265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祂導我行得勝的路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lo,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愈行氣力愈大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Na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khui-lat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leads me in the paths of light,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Beneath a sunny sky,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129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967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如此相與在做伴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choe-phoa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是主與我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Si 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so we walk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and I.</a:t>
            </a:r>
          </a:p>
        </p:txBody>
      </p:sp>
    </p:spTree>
    <p:extLst>
      <p:ext uri="{BB962C8B-B14F-4D97-AF65-F5344CB8AC3E}">
        <p14:creationId xmlns:p14="http://schemas.microsoft.com/office/powerpoint/2010/main" val="42130250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912</TotalTime>
  <Words>888</Words>
  <Application>Microsoft Office PowerPoint</Application>
  <PresentationFormat>Widescreen</PresentationFormat>
  <Paragraphs>141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我有朋友至寶貝 A Friend So Precious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111</cp:revision>
  <dcterms:created xsi:type="dcterms:W3CDTF">2020-01-10T06:25:13Z</dcterms:created>
  <dcterms:modified xsi:type="dcterms:W3CDTF">2020-08-25T04:22:06Z</dcterms:modified>
</cp:coreProperties>
</file>